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6" r:id="rId6"/>
    <p:sldId id="263" r:id="rId7"/>
  </p:sldIdLst>
  <p:sldSz cx="12192000" cy="6858000"/>
  <p:notesSz cx="9144000" cy="6858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idusskola" initials="V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ila, bez režģ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ila, režģa tabu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-49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 smtClean="0"/>
              <a:t>Noklikšķiniet, lai rediģētu šablona apakšvirsraksta stilu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91500-3A04-4D6A-8586-25FE5AAF340E}" type="datetimeFigureOut">
              <a:rPr lang="lv-LV" smtClean="0"/>
              <a:t>10.09.2019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0B083-E9D3-4F84-ACD0-0AA61FED45F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98425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91500-3A04-4D6A-8586-25FE5AAF340E}" type="datetimeFigureOut">
              <a:rPr lang="lv-LV" smtClean="0"/>
              <a:t>10.09.2019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0B083-E9D3-4F84-ACD0-0AA61FED45F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75322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91500-3A04-4D6A-8586-25FE5AAF340E}" type="datetimeFigureOut">
              <a:rPr lang="lv-LV" smtClean="0"/>
              <a:t>10.09.2019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0B083-E9D3-4F84-ACD0-0AA61FED45F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98190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91500-3A04-4D6A-8586-25FE5AAF340E}" type="datetimeFigureOut">
              <a:rPr lang="lv-LV" smtClean="0"/>
              <a:t>10.09.2019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0B083-E9D3-4F84-ACD0-0AA61FED45F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94548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91500-3A04-4D6A-8586-25FE5AAF340E}" type="datetimeFigureOut">
              <a:rPr lang="lv-LV" smtClean="0"/>
              <a:t>10.09.2019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0B083-E9D3-4F84-ACD0-0AA61FED45F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12183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91500-3A04-4D6A-8586-25FE5AAF340E}" type="datetimeFigureOut">
              <a:rPr lang="lv-LV" smtClean="0"/>
              <a:t>10.09.2019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0B083-E9D3-4F84-ACD0-0AA61FED45F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90065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5" name="Teksta vietturis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6" name="Satura vietturis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7" name="Datuma vietturi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91500-3A04-4D6A-8586-25FE5AAF340E}" type="datetimeFigureOut">
              <a:rPr lang="lv-LV" smtClean="0"/>
              <a:t>10.09.2019</a:t>
            </a:fld>
            <a:endParaRPr lang="lv-LV"/>
          </a:p>
        </p:txBody>
      </p:sp>
      <p:sp>
        <p:nvSpPr>
          <p:cNvPr id="8" name="Kājenes vietturi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0B083-E9D3-4F84-ACD0-0AA61FED45F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82962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91500-3A04-4D6A-8586-25FE5AAF340E}" type="datetimeFigureOut">
              <a:rPr lang="lv-LV" smtClean="0"/>
              <a:t>10.09.2019</a:t>
            </a:fld>
            <a:endParaRPr lang="lv-LV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0B083-E9D3-4F84-ACD0-0AA61FED45F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09962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91500-3A04-4D6A-8586-25FE5AAF340E}" type="datetimeFigureOut">
              <a:rPr lang="lv-LV" smtClean="0"/>
              <a:t>10.09.2019</a:t>
            </a:fld>
            <a:endParaRPr lang="lv-LV"/>
          </a:p>
        </p:txBody>
      </p:sp>
      <p:sp>
        <p:nvSpPr>
          <p:cNvPr id="3" name="Kājenes vietturi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0B083-E9D3-4F84-ACD0-0AA61FED45F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66827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91500-3A04-4D6A-8586-25FE5AAF340E}" type="datetimeFigureOut">
              <a:rPr lang="lv-LV" smtClean="0"/>
              <a:t>10.09.2019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0B083-E9D3-4F84-ACD0-0AA61FED45F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88666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Attēla vietturi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91500-3A04-4D6A-8586-25FE5AAF340E}" type="datetimeFigureOut">
              <a:rPr lang="lv-LV" smtClean="0"/>
              <a:t>10.09.2019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0B083-E9D3-4F84-ACD0-0AA61FED45F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48357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91500-3A04-4D6A-8586-25FE5AAF340E}" type="datetimeFigureOut">
              <a:rPr lang="lv-LV" smtClean="0"/>
              <a:t>10.09.2019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0B083-E9D3-4F84-ACD0-0AA61FED45F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82756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3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6556076" y="198407"/>
            <a:ext cx="5523781" cy="1107984"/>
          </a:xfrm>
        </p:spPr>
        <p:txBody>
          <a:bodyPr>
            <a:normAutofit/>
          </a:bodyPr>
          <a:lstStyle/>
          <a:p>
            <a:r>
              <a:rPr lang="lv-LV" sz="1600" b="1" dirty="0"/>
              <a:t>ERASMUS + programmas Pamatdarbības Nr.1 (KA1) projekts </a:t>
            </a:r>
          </a:p>
          <a:p>
            <a:r>
              <a:rPr lang="lv-LV" sz="1600" b="1" dirty="0" smtClean="0"/>
              <a:t>„Kompetenču </a:t>
            </a:r>
            <a:r>
              <a:rPr lang="lv-LV" sz="1600" b="1" dirty="0"/>
              <a:t>pieejas veicināšana mācību procesā”</a:t>
            </a:r>
          </a:p>
          <a:p>
            <a:r>
              <a:rPr lang="lv-LV" sz="1600" b="1" dirty="0"/>
              <a:t>Projekta </a:t>
            </a:r>
            <a:r>
              <a:rPr lang="lv-LV" sz="1600" b="1" dirty="0" err="1"/>
              <a:t>Nr</a:t>
            </a:r>
            <a:r>
              <a:rPr lang="lv-LV" sz="1600" b="1" dirty="0"/>
              <a:t>: 2018-1-LV01-KA101-046807</a:t>
            </a:r>
          </a:p>
          <a:p>
            <a:endParaRPr lang="lv-LV" dirty="0"/>
          </a:p>
        </p:txBody>
      </p:sp>
      <p:pic>
        <p:nvPicPr>
          <p:cNvPr id="1026" name="Picture 2" descr="http://viaa.gov.lv/files/news/23823/eu_flag_erasmus_vect_po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70075" cy="1219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35876" y="2192818"/>
            <a:ext cx="980550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dirty="0" smtClean="0"/>
              <a:t>Skolotāju profesionālās pilnveides kursi</a:t>
            </a:r>
          </a:p>
          <a:p>
            <a:pPr algn="ctr"/>
            <a:r>
              <a:rPr lang="lv-LV" dirty="0" smtClean="0"/>
              <a:t> </a:t>
            </a:r>
          </a:p>
          <a:p>
            <a:pPr algn="ctr"/>
            <a:r>
              <a:rPr lang="en-GB" sz="2400" b="1" dirty="0" smtClean="0"/>
              <a:t>“Art </a:t>
            </a:r>
            <a:r>
              <a:rPr lang="en-GB" sz="2400" b="1" dirty="0"/>
              <a:t>as Therapy: self expression and special needs in art education".</a:t>
            </a:r>
            <a:r>
              <a:rPr lang="en-GB" sz="2400" b="1" dirty="0" smtClean="0"/>
              <a:t>”</a:t>
            </a:r>
            <a:endParaRPr lang="lv-LV" sz="2400" b="1" dirty="0" smtClean="0"/>
          </a:p>
          <a:p>
            <a:pPr algn="ctr"/>
            <a:endParaRPr lang="lv-LV" sz="2400" dirty="0"/>
          </a:p>
          <a:p>
            <a:r>
              <a:rPr lang="lv-LV" dirty="0" smtClean="0"/>
              <a:t> </a:t>
            </a:r>
            <a:r>
              <a:rPr lang="lv-LV" sz="1600" i="1" dirty="0" smtClean="0"/>
              <a:t>Kursu organizators</a:t>
            </a:r>
            <a:r>
              <a:rPr lang="lv-LV" dirty="0" smtClean="0"/>
              <a:t>: </a:t>
            </a:r>
            <a:r>
              <a:rPr lang="en-GB" dirty="0" smtClean="0"/>
              <a:t>EUROTEACH </a:t>
            </a:r>
            <a:r>
              <a:rPr lang="en-GB" dirty="0"/>
              <a:t>INTERNATIONAL TRAINING AND LEARNING </a:t>
            </a:r>
            <a:r>
              <a:rPr lang="en-GB" dirty="0" smtClean="0"/>
              <a:t>INSTITUTE</a:t>
            </a:r>
            <a:endParaRPr lang="lv-LV" dirty="0" smtClean="0"/>
          </a:p>
          <a:p>
            <a:r>
              <a:rPr lang="lv-LV" dirty="0" smtClean="0"/>
              <a:t> </a:t>
            </a:r>
            <a:r>
              <a:rPr lang="lv-LV" sz="1600" i="1" dirty="0" smtClean="0"/>
              <a:t>Norises periods</a:t>
            </a:r>
            <a:r>
              <a:rPr lang="lv-LV" dirty="0" smtClean="0"/>
              <a:t>: 01</a:t>
            </a:r>
            <a:r>
              <a:rPr lang="en-GB" dirty="0" smtClean="0"/>
              <a:t>/0</a:t>
            </a:r>
            <a:r>
              <a:rPr lang="lv-LV" dirty="0"/>
              <a:t>7</a:t>
            </a:r>
            <a:r>
              <a:rPr lang="en-GB" dirty="0" smtClean="0"/>
              <a:t>/2019 </a:t>
            </a:r>
            <a:r>
              <a:rPr lang="en-GB" dirty="0"/>
              <a:t>– </a:t>
            </a:r>
            <a:r>
              <a:rPr lang="en-GB" dirty="0" smtClean="0"/>
              <a:t>0</a:t>
            </a:r>
            <a:r>
              <a:rPr lang="lv-LV" dirty="0" smtClean="0"/>
              <a:t>6</a:t>
            </a:r>
            <a:r>
              <a:rPr lang="en-GB" dirty="0" smtClean="0"/>
              <a:t>/0</a:t>
            </a:r>
            <a:r>
              <a:rPr lang="lv-LV" dirty="0" smtClean="0"/>
              <a:t>7</a:t>
            </a:r>
            <a:r>
              <a:rPr lang="en-GB" dirty="0" smtClean="0"/>
              <a:t>/2019</a:t>
            </a:r>
            <a:endParaRPr lang="lv-LV" dirty="0" smtClean="0"/>
          </a:p>
          <a:p>
            <a:r>
              <a:rPr lang="lv-LV" dirty="0" smtClean="0"/>
              <a:t> </a:t>
            </a:r>
            <a:r>
              <a:rPr lang="lv-LV" sz="1600" i="1" dirty="0" smtClean="0"/>
              <a:t>Norises vieta</a:t>
            </a:r>
            <a:r>
              <a:rPr lang="lv-LV" dirty="0" smtClean="0"/>
              <a:t>: Barselona, Spānija</a:t>
            </a:r>
            <a:endParaRPr lang="lv-LV" dirty="0"/>
          </a:p>
        </p:txBody>
      </p:sp>
      <p:sp>
        <p:nvSpPr>
          <p:cNvPr id="6" name="TextBox 5"/>
          <p:cNvSpPr txBox="1"/>
          <p:nvPr/>
        </p:nvSpPr>
        <p:spPr>
          <a:xfrm>
            <a:off x="1235876" y="4695071"/>
            <a:ext cx="100798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i="1" dirty="0" smtClean="0"/>
              <a:t>Kursu mērķis: </a:t>
            </a:r>
            <a:r>
              <a:rPr lang="lv-LV" dirty="0" smtClean="0"/>
              <a:t>Pilnveidot skolotāju zināšanas par netradicionālām vizuālās mākslas tehniku apguves iespējām, </a:t>
            </a:r>
            <a:r>
              <a:rPr lang="lv-LV" dirty="0"/>
              <a:t>kas </a:t>
            </a:r>
            <a:r>
              <a:rPr lang="lv-LV" dirty="0" smtClean="0"/>
              <a:t>balstītas </a:t>
            </a:r>
            <a:r>
              <a:rPr lang="lv-LV" dirty="0"/>
              <a:t>uz </a:t>
            </a:r>
            <a:r>
              <a:rPr lang="lv-LV" dirty="0" smtClean="0"/>
              <a:t>mākslas terapijas metodēm.  Nostiprināt dalībnieku prasmes organizēt nodarbības aktīvā </a:t>
            </a:r>
            <a:r>
              <a:rPr lang="lv-LV" dirty="0"/>
              <a:t>un </a:t>
            </a:r>
            <a:r>
              <a:rPr lang="lv-LV" dirty="0" smtClean="0"/>
              <a:t>aizraujošā veidā</a:t>
            </a:r>
            <a:r>
              <a:rPr lang="lv-LV" dirty="0"/>
              <a:t>, galvenokārt koncentrējoties uz </a:t>
            </a:r>
            <a:r>
              <a:rPr lang="lv-LV" dirty="0" smtClean="0"/>
              <a:t>mācīšanos un veicot uzdevumus, izmantojot dažādus mākslas tehniskos un psiholoģiskos paņēmienus.</a:t>
            </a:r>
            <a:br>
              <a:rPr lang="lv-LV" dirty="0" smtClean="0"/>
            </a:b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21013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ttēls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062" y="252412"/>
            <a:ext cx="3571875" cy="6353175"/>
          </a:xfrm>
          <a:prstGeom prst="rect">
            <a:avLst/>
          </a:prstGeom>
        </p:spPr>
      </p:pic>
      <p:pic>
        <p:nvPicPr>
          <p:cNvPr id="14" name="Attēls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70" y="108585"/>
            <a:ext cx="2773680" cy="4925673"/>
          </a:xfrm>
          <a:prstGeom prst="rect">
            <a:avLst/>
          </a:prstGeom>
        </p:spPr>
      </p:pic>
      <p:pic>
        <p:nvPicPr>
          <p:cNvPr id="15" name="Attēls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9" y="3791687"/>
            <a:ext cx="5003427" cy="2813900"/>
          </a:xfrm>
          <a:prstGeom prst="rect">
            <a:avLst/>
          </a:prstGeom>
        </p:spPr>
      </p:pic>
      <p:pic>
        <p:nvPicPr>
          <p:cNvPr id="17" name="Attēls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520" y="252411"/>
            <a:ext cx="3577516" cy="63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32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2940" y="148590"/>
            <a:ext cx="11003280" cy="1184324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lv-LV" sz="3200" b="1" dirty="0">
                <a:latin typeface="+mj-lt"/>
                <a:ea typeface="+mj-ea"/>
                <a:cs typeface="+mj-cs"/>
              </a:rPr>
              <a:t>Galvenie kursos aplūkotie temati</a:t>
            </a:r>
            <a:r>
              <a:rPr lang="lv-LV" sz="3200" b="1" dirty="0" smtClean="0">
                <a:latin typeface="+mj-lt"/>
                <a:ea typeface="+mj-ea"/>
                <a:cs typeface="+mj-cs"/>
              </a:rPr>
              <a:t>:</a:t>
            </a:r>
            <a:r>
              <a:rPr lang="lv-LV" sz="3200" b="1" dirty="0">
                <a:latin typeface="+mj-lt"/>
                <a:ea typeface="+mj-ea"/>
                <a:cs typeface="+mj-cs"/>
              </a:rPr>
              <a:t>				</a:t>
            </a:r>
            <a:r>
              <a:rPr lang="lv-LV" sz="2400" dirty="0" smtClean="0"/>
              <a:t>		</a:t>
            </a:r>
          </a:p>
          <a:p>
            <a:endParaRPr lang="lv-LV" sz="2400" dirty="0"/>
          </a:p>
          <a:p>
            <a:r>
              <a:rPr lang="lv-LV" sz="2400" dirty="0"/>
              <a:t>Māksla kā pasaules un sevis izzināšanas veids.</a:t>
            </a:r>
          </a:p>
          <a:p>
            <a:endParaRPr lang="lv-LV" sz="2400" dirty="0"/>
          </a:p>
          <a:p>
            <a:r>
              <a:rPr lang="lv-LV" sz="2400" dirty="0"/>
              <a:t>Kā māksla dod iespēju cilvēkam atklāt un risināt savas problēmas.</a:t>
            </a:r>
          </a:p>
          <a:p>
            <a:endParaRPr lang="lv-LV" sz="2400" dirty="0"/>
          </a:p>
          <a:p>
            <a:r>
              <a:rPr lang="lv-LV" sz="2400" dirty="0"/>
              <a:t>Kā māksla ļauj cilvēkam attīstīt sevi radoši un daudzpusīgi.</a:t>
            </a:r>
          </a:p>
          <a:p>
            <a:endParaRPr lang="lv-LV" sz="2400" dirty="0"/>
          </a:p>
          <a:p>
            <a:r>
              <a:rPr lang="lv-LV" sz="2400" dirty="0"/>
              <a:t>Kā mākslas izmantošana mākslas terapijā atšķiras no citiem mākslas izmantošanas veidiem un kā mākslas terapijas metodes pielietot skolu mācību procesā.</a:t>
            </a:r>
          </a:p>
          <a:p>
            <a:endParaRPr lang="lv-LV" sz="2400" dirty="0"/>
          </a:p>
          <a:p>
            <a:r>
              <a:rPr lang="lv-LV" sz="2400" dirty="0"/>
              <a:t>Kā mākslas terapijā aicināt cilvēku savas </a:t>
            </a:r>
            <a:r>
              <a:rPr lang="lv-LV" sz="2400" dirty="0" smtClean="0"/>
              <a:t>domas, </a:t>
            </a:r>
            <a:r>
              <a:rPr lang="lv-LV" sz="2400" dirty="0"/>
              <a:t>jūtas un pārdzīvojumus uzgleznot, uzzīmēt, izveidot kolāžu, vai izveidot no māla vai cita materiāla un mākslinieciskās izteiksmes veida.</a:t>
            </a:r>
          </a:p>
          <a:p>
            <a:endParaRPr lang="lv-LV" sz="2400" dirty="0"/>
          </a:p>
          <a:p>
            <a:r>
              <a:rPr lang="lv-LV" sz="2400" dirty="0"/>
              <a:t>Kā mākslas terapijā izmantot gan </a:t>
            </a:r>
            <a:r>
              <a:rPr lang="lv-LV" sz="2400" dirty="0" smtClean="0"/>
              <a:t>vārdu, </a:t>
            </a:r>
            <a:r>
              <a:rPr lang="lv-LV" sz="2400" dirty="0"/>
              <a:t>gan bezvārdu valodu.</a:t>
            </a:r>
          </a:p>
          <a:p>
            <a:endParaRPr lang="lv-LV" sz="2000" dirty="0"/>
          </a:p>
          <a:p>
            <a:endParaRPr lang="lv-LV" sz="2000" dirty="0" smtClean="0"/>
          </a:p>
          <a:p>
            <a:endParaRPr lang="lv-LV" sz="2000" dirty="0"/>
          </a:p>
          <a:p>
            <a:endParaRPr lang="lv-LV" sz="2000" dirty="0"/>
          </a:p>
          <a:p>
            <a:endParaRPr lang="lv-LV" sz="2000" dirty="0" smtClean="0"/>
          </a:p>
          <a:p>
            <a:endParaRPr lang="lv-LV" sz="2000" dirty="0"/>
          </a:p>
          <a:p>
            <a:endParaRPr lang="lv-LV" sz="2000" dirty="0" smtClean="0"/>
          </a:p>
          <a:p>
            <a:endParaRPr lang="lv-LV" sz="2000" dirty="0"/>
          </a:p>
          <a:p>
            <a:endParaRPr lang="lv-LV" sz="2000" dirty="0" smtClean="0"/>
          </a:p>
          <a:p>
            <a:endParaRPr lang="lv-LV" sz="2000" dirty="0"/>
          </a:p>
          <a:p>
            <a:endParaRPr lang="lv-LV" sz="2000" dirty="0" smtClean="0"/>
          </a:p>
          <a:p>
            <a:endParaRPr lang="lv-LV" dirty="0"/>
          </a:p>
          <a:p>
            <a:endParaRPr lang="lv-LV" dirty="0" smtClean="0"/>
          </a:p>
          <a:p>
            <a:endParaRPr lang="lv-LV" dirty="0"/>
          </a:p>
          <a:p>
            <a:endParaRPr lang="lv-LV" dirty="0" smtClean="0"/>
          </a:p>
          <a:p>
            <a:endParaRPr lang="lv-LV" dirty="0"/>
          </a:p>
          <a:p>
            <a:endParaRPr lang="lv-LV" dirty="0" smtClean="0"/>
          </a:p>
          <a:p>
            <a:r>
              <a:rPr lang="lv-LV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96297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ttēls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128" y="2831302"/>
            <a:ext cx="6088380" cy="3423674"/>
          </a:xfrm>
          <a:prstGeom prst="rect">
            <a:avLst/>
          </a:prstGeom>
        </p:spPr>
      </p:pic>
      <p:pic>
        <p:nvPicPr>
          <p:cNvPr id="4" name="Attēls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" y="3011804"/>
            <a:ext cx="5767388" cy="3243171"/>
          </a:xfrm>
          <a:prstGeom prst="rect">
            <a:avLst/>
          </a:prstGeom>
        </p:spPr>
      </p:pic>
      <p:pic>
        <p:nvPicPr>
          <p:cNvPr id="5" name="Attēls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" y="0"/>
            <a:ext cx="5897880" cy="3316551"/>
          </a:xfrm>
          <a:prstGeom prst="rect">
            <a:avLst/>
          </a:prstGeom>
        </p:spPr>
      </p:pic>
      <p:pic>
        <p:nvPicPr>
          <p:cNvPr id="3" name="Attēls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972" y="0"/>
            <a:ext cx="6316028" cy="355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33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154430"/>
          </a:xfrm>
        </p:spPr>
        <p:txBody>
          <a:bodyPr/>
          <a:lstStyle/>
          <a:p>
            <a:pPr algn="ctr"/>
            <a:r>
              <a:rPr lang="lv-LV" dirty="0" smtClean="0"/>
              <a:t>GLEZNOŠANA</a:t>
            </a:r>
            <a:br>
              <a:rPr lang="lv-LV" dirty="0" smtClean="0"/>
            </a:br>
            <a:r>
              <a:rPr lang="lv-LV" dirty="0" smtClean="0"/>
              <a:t> BĀRDAS PUTĀS</a:t>
            </a:r>
            <a:endParaRPr lang="lv-LV" dirty="0"/>
          </a:p>
        </p:txBody>
      </p:sp>
      <p:pic>
        <p:nvPicPr>
          <p:cNvPr id="5" name="Satura vietturis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703" y="473075"/>
            <a:ext cx="1721117" cy="3056467"/>
          </a:xfrm>
        </p:spPr>
      </p:pic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788670" y="1588770"/>
            <a:ext cx="3983355" cy="4949912"/>
          </a:xfrm>
        </p:spPr>
        <p:txBody>
          <a:bodyPr>
            <a:normAutofit fontScale="92500" lnSpcReduction="20000"/>
          </a:bodyPr>
          <a:lstStyle/>
          <a:p>
            <a:r>
              <a:rPr lang="lv-LV" dirty="0" smtClean="0"/>
              <a:t>1.solis </a:t>
            </a:r>
          </a:p>
          <a:p>
            <a:r>
              <a:rPr lang="lv-LV" dirty="0" smtClean="0"/>
              <a:t>Trauciņā ar  2-3 cm augstām malām iepilda bārdas putas.</a:t>
            </a:r>
          </a:p>
          <a:p>
            <a:r>
              <a:rPr lang="lv-LV" dirty="0" smtClean="0"/>
              <a:t>2.solis</a:t>
            </a:r>
            <a:endParaRPr lang="lv-LV" dirty="0" smtClean="0"/>
          </a:p>
          <a:p>
            <a:r>
              <a:rPr lang="lv-LV" dirty="0" smtClean="0"/>
              <a:t>Atsevišķos trauciņos sajauc guašu vai jebkādu citu ūdenī šķīstošu krāsu sajauc ar ūdeni, līdz iegūstam saldā krējuma konsistenci.</a:t>
            </a:r>
          </a:p>
          <a:p>
            <a:r>
              <a:rPr lang="lv-LV" dirty="0" smtClean="0"/>
              <a:t>3.solis</a:t>
            </a:r>
            <a:endParaRPr lang="lv-LV" dirty="0" smtClean="0"/>
          </a:p>
          <a:p>
            <a:r>
              <a:rPr lang="lv-LV" dirty="0" smtClean="0"/>
              <a:t>Uzmanīgi iegūtās krāsas sastāvu iepilina bārdas putās un ar smalku kociņu izveido ornamentu pēc sajūtām.</a:t>
            </a:r>
          </a:p>
          <a:p>
            <a:r>
              <a:rPr lang="lv-LV" dirty="0" smtClean="0"/>
              <a:t>4.Solis</a:t>
            </a:r>
          </a:p>
          <a:p>
            <a:r>
              <a:rPr lang="lv-LV" dirty="0" smtClean="0"/>
              <a:t> </a:t>
            </a:r>
            <a:r>
              <a:rPr lang="lv-LV" dirty="0" smtClean="0"/>
              <a:t>Izvēlas atbilstoša izmēra papīra loksni un nedaudz (3-4 sekundes) piespiežot notur un noceļ nost.</a:t>
            </a:r>
          </a:p>
          <a:p>
            <a:r>
              <a:rPr lang="lv-LV" dirty="0" smtClean="0"/>
              <a:t>5.solis </a:t>
            </a:r>
            <a:endParaRPr lang="lv-LV" dirty="0" smtClean="0"/>
          </a:p>
          <a:p>
            <a:r>
              <a:rPr lang="lv-LV" dirty="0" smtClean="0"/>
              <a:t>Loksni ar izveidojušos nospiedumu novieto uz cietas, līdzenas virsmas un ar lineālu lēnām - slidinot pāri loksnei, noņem lieko putu kārtu. </a:t>
            </a:r>
          </a:p>
          <a:p>
            <a:r>
              <a:rPr lang="lv-LV" dirty="0" smtClean="0"/>
              <a:t>6.Solis</a:t>
            </a:r>
          </a:p>
          <a:p>
            <a:r>
              <a:rPr lang="lv-LV" dirty="0" smtClean="0"/>
              <a:t>Izveidotais </a:t>
            </a:r>
            <a:r>
              <a:rPr lang="lv-LV" dirty="0" smtClean="0"/>
              <a:t>ornaments būs uz loksnes </a:t>
            </a:r>
            <a:r>
              <a:rPr lang="lv-LV" dirty="0" smtClean="0">
                <a:sym typeface="Wingdings" panose="05000000000000000000" pitchFamily="2" charset="2"/>
              </a:rPr>
              <a:t></a:t>
            </a:r>
            <a:endParaRPr lang="lv-LV" dirty="0" smtClean="0"/>
          </a:p>
          <a:p>
            <a:endParaRPr lang="lv-LV" dirty="0"/>
          </a:p>
        </p:txBody>
      </p:sp>
      <p:pic>
        <p:nvPicPr>
          <p:cNvPr id="6" name="Attēls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940" y="446492"/>
            <a:ext cx="1715277" cy="3046095"/>
          </a:xfrm>
          <a:prstGeom prst="rect">
            <a:avLst/>
          </a:prstGeom>
        </p:spPr>
      </p:pic>
      <p:pic>
        <p:nvPicPr>
          <p:cNvPr id="7" name="Attēls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12" y="3531868"/>
            <a:ext cx="1715277" cy="3046095"/>
          </a:xfrm>
          <a:prstGeom prst="rect">
            <a:avLst/>
          </a:prstGeom>
        </p:spPr>
      </p:pic>
      <p:pic>
        <p:nvPicPr>
          <p:cNvPr id="8" name="Attēls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968" y="3492587"/>
            <a:ext cx="1715277" cy="3046095"/>
          </a:xfrm>
          <a:prstGeom prst="rect">
            <a:avLst/>
          </a:prstGeom>
        </p:spPr>
      </p:pic>
      <p:pic>
        <p:nvPicPr>
          <p:cNvPr id="10" name="Attēls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270" y="3453307"/>
            <a:ext cx="1737396" cy="3085375"/>
          </a:xfrm>
          <a:prstGeom prst="rect">
            <a:avLst/>
          </a:prstGeom>
        </p:spPr>
      </p:pic>
      <p:pic>
        <p:nvPicPr>
          <p:cNvPr id="11" name="Attēls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246" y="466132"/>
            <a:ext cx="1693158" cy="300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60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ttēls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30736"/>
            <a:ext cx="10467975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58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183</Words>
  <Application>Microsoft Office PowerPoint</Application>
  <PresentationFormat>Pielāgots</PresentationFormat>
  <Paragraphs>55</Paragraphs>
  <Slides>6</Slides>
  <Notes>0</Notes>
  <HiddenSlides>0</HiddenSlides>
  <MMClips>0</MMClips>
  <ScaleCrop>false</ScaleCrop>
  <HeadingPairs>
    <vt:vector size="4" baseType="variant">
      <vt:variant>
        <vt:lpstr>Dizains</vt:lpstr>
      </vt:variant>
      <vt:variant>
        <vt:i4>1</vt:i4>
      </vt:variant>
      <vt:variant>
        <vt:lpstr>Slaidu virsraksti</vt:lpstr>
      </vt:variant>
      <vt:variant>
        <vt:i4>6</vt:i4>
      </vt:variant>
    </vt:vector>
  </HeadingPairs>
  <TitlesOfParts>
    <vt:vector size="7" baseType="lpstr">
      <vt:lpstr>Office dizains</vt:lpstr>
      <vt:lpstr>PowerPoint prezentācija</vt:lpstr>
      <vt:lpstr>PowerPoint prezentācija</vt:lpstr>
      <vt:lpstr>PowerPoint prezentācija</vt:lpstr>
      <vt:lpstr>PowerPoint prezentācija</vt:lpstr>
      <vt:lpstr>GLEZNOŠANA  BĀRDAS PUTĀS</vt:lpstr>
      <vt:lpstr>PowerPoint prezentācija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creator>Sistēmas Windows lietotājs</dc:creator>
  <cp:lastModifiedBy>Indra</cp:lastModifiedBy>
  <cp:revision>59</cp:revision>
  <dcterms:created xsi:type="dcterms:W3CDTF">2019-06-27T10:23:33Z</dcterms:created>
  <dcterms:modified xsi:type="dcterms:W3CDTF">2019-09-10T10:00:52Z</dcterms:modified>
</cp:coreProperties>
</file>